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54E63-BA99-4DD4-AAE3-EB6F6E124C61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43551-FFA5-45BD-8B6D-B9EFD06F64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785794"/>
            <a:ext cx="428628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   Части  речи.        </a:t>
            </a:r>
          </a:p>
          <a:p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Имя существительное.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Имя прилагательное.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Глагол.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Местоимение.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Союз.</a:t>
            </a:r>
          </a:p>
          <a:p>
            <a:endParaRPr lang="ru-RU" sz="2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2251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00562" y="857232"/>
            <a:ext cx="4429156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/>
              <a:t>  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Члены предложения.</a:t>
            </a:r>
          </a:p>
          <a:p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Подлежащее.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Сказуемое.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Второстепенные члены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2251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357166"/>
            <a:ext cx="4071966" cy="600079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3438" y="357166"/>
            <a:ext cx="4214842" cy="600079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Лиля</dc:creator>
  <cp:lastModifiedBy>Лиля</cp:lastModifiedBy>
  <cp:revision>1</cp:revision>
  <dcterms:created xsi:type="dcterms:W3CDTF">2012-10-24T04:03:43Z</dcterms:created>
  <dcterms:modified xsi:type="dcterms:W3CDTF">2012-10-24T04:04:34Z</dcterms:modified>
</cp:coreProperties>
</file>